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269" r:id="rId27"/>
    <p:sldId id="278" r:id="rId28"/>
    <p:sldId id="272" r:id="rId29"/>
    <p:sldId id="279" r:id="rId30"/>
    <p:sldId id="333" r:id="rId31"/>
    <p:sldId id="273" r:id="rId32"/>
    <p:sldId id="264" r:id="rId33"/>
    <p:sldId id="274" r:id="rId34"/>
    <p:sldId id="275" r:id="rId35"/>
    <p:sldId id="276" r:id="rId36"/>
    <p:sldId id="277" r:id="rId37"/>
    <p:sldId id="280" r:id="rId38"/>
    <p:sldId id="362" r:id="rId39"/>
    <p:sldId id="282" r:id="rId40"/>
    <p:sldId id="283" r:id="rId41"/>
    <p:sldId id="284" r:id="rId42"/>
    <p:sldId id="286" r:id="rId43"/>
    <p:sldId id="334" r:id="rId44"/>
    <p:sldId id="287" r:id="rId45"/>
    <p:sldId id="335" r:id="rId46"/>
    <p:sldId id="288" r:id="rId47"/>
    <p:sldId id="271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37" r:id="rId60"/>
    <p:sldId id="336" r:id="rId61"/>
    <p:sldId id="339" r:id="rId62"/>
    <p:sldId id="363" r:id="rId63"/>
    <p:sldId id="301" r:id="rId64"/>
    <p:sldId id="300" r:id="rId65"/>
    <p:sldId id="338" r:id="rId66"/>
    <p:sldId id="303" r:id="rId67"/>
    <p:sldId id="302" r:id="rId68"/>
    <p:sldId id="341" r:id="rId69"/>
    <p:sldId id="305" r:id="rId70"/>
    <p:sldId id="304" r:id="rId71"/>
    <p:sldId id="307" r:id="rId72"/>
    <p:sldId id="308" r:id="rId73"/>
    <p:sldId id="349" r:id="rId74"/>
    <p:sldId id="353" r:id="rId75"/>
    <p:sldId id="354" r:id="rId76"/>
    <p:sldId id="355" r:id="rId77"/>
    <p:sldId id="351" r:id="rId78"/>
    <p:sldId id="356" r:id="rId79"/>
    <p:sldId id="357" r:id="rId80"/>
    <p:sldId id="352" r:id="rId81"/>
    <p:sldId id="358" r:id="rId82"/>
    <p:sldId id="309" r:id="rId83"/>
    <p:sldId id="306" r:id="rId84"/>
    <p:sldId id="310" r:id="rId85"/>
    <p:sldId id="312" r:id="rId86"/>
    <p:sldId id="342" r:id="rId87"/>
    <p:sldId id="313" r:id="rId88"/>
    <p:sldId id="344" r:id="rId89"/>
    <p:sldId id="316" r:id="rId90"/>
    <p:sldId id="345" r:id="rId91"/>
    <p:sldId id="317" r:id="rId92"/>
    <p:sldId id="315" r:id="rId93"/>
    <p:sldId id="343" r:id="rId94"/>
    <p:sldId id="346" r:id="rId95"/>
    <p:sldId id="347" r:id="rId96"/>
    <p:sldId id="348" r:id="rId97"/>
    <p:sldId id="311" r:id="rId98"/>
    <p:sldId id="314" r:id="rId99"/>
    <p:sldId id="340" r:id="rId100"/>
    <p:sldId id="259" r:id="rId10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28.wmf"/><Relationship Id="rId26" Type="http://schemas.openxmlformats.org/officeDocument/2006/relationships/image" Target="../media/image132.wmf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25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131.wmf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28" Type="http://schemas.openxmlformats.org/officeDocument/2006/relationships/image" Target="../media/image133.wmf"/><Relationship Id="rId10" Type="http://schemas.openxmlformats.org/officeDocument/2006/relationships/image" Target="../media/image124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26.wmf"/><Relationship Id="rId22" Type="http://schemas.openxmlformats.org/officeDocument/2006/relationships/image" Target="../media/image130.wmf"/><Relationship Id="rId27" Type="http://schemas.openxmlformats.org/officeDocument/2006/relationships/oleObject" Target="../embeddings/oleObject9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40.wmf"/><Relationship Id="rId3" Type="http://schemas.openxmlformats.org/officeDocument/2006/relationships/oleObject" Target="../embeddings/oleObject91.bin"/><Relationship Id="rId21" Type="http://schemas.openxmlformats.org/officeDocument/2006/relationships/oleObject" Target="../embeddings/oleObject100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8.wmf"/><Relationship Id="rId17" Type="http://schemas.openxmlformats.org/officeDocument/2006/relationships/oleObject" Target="../embeddings/oleObject98.bin"/><Relationship Id="rId2" Type="http://schemas.openxmlformats.org/officeDocument/2006/relationships/image" Target="../media/image6.jpeg"/><Relationship Id="rId16" Type="http://schemas.openxmlformats.org/officeDocument/2006/relationships/image" Target="../media/image139.wmf"/><Relationship Id="rId20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143.wmf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10" Type="http://schemas.openxmlformats.org/officeDocument/2006/relationships/image" Target="../media/image137.wmf"/><Relationship Id="rId19" Type="http://schemas.openxmlformats.org/officeDocument/2006/relationships/oleObject" Target="../embeddings/oleObject99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31.wmf"/><Relationship Id="rId22" Type="http://schemas.openxmlformats.org/officeDocument/2006/relationships/image" Target="../media/image14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10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oleObject" Target="../embeddings/oleObject103.bin"/><Relationship Id="rId7" Type="http://schemas.openxmlformats.org/officeDocument/2006/relationships/image" Target="../media/image16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60.png"/><Relationship Id="rId4" Type="http://schemas.openxmlformats.org/officeDocument/2006/relationships/image" Target="../media/image159.wmf"/><Relationship Id="rId9" Type="http://schemas.openxmlformats.org/officeDocument/2006/relationships/image" Target="../media/image16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gif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8.png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202.wmf"/><Relationship Id="rId4" Type="http://schemas.openxmlformats.org/officeDocument/2006/relationships/image" Target="../media/image199.jpg"/><Relationship Id="rId9" Type="http://schemas.openxmlformats.org/officeDocument/2006/relationships/oleObject" Target="../embeddings/oleObject109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213.wmf"/><Relationship Id="rId26" Type="http://schemas.openxmlformats.org/officeDocument/2006/relationships/image" Target="../media/image217.wmf"/><Relationship Id="rId3" Type="http://schemas.openxmlformats.org/officeDocument/2006/relationships/image" Target="../media/image205.jpg"/><Relationship Id="rId21" Type="http://schemas.openxmlformats.org/officeDocument/2006/relationships/oleObject" Target="../embeddings/oleObject119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210.wmf"/><Relationship Id="rId17" Type="http://schemas.openxmlformats.org/officeDocument/2006/relationships/oleObject" Target="../embeddings/oleObject117.bin"/><Relationship Id="rId25" Type="http://schemas.openxmlformats.org/officeDocument/2006/relationships/oleObject" Target="../embeddings/oleObject121.bin"/><Relationship Id="rId33" Type="http://schemas.openxmlformats.org/officeDocument/2006/relationships/image" Target="../media/image221.png"/><Relationship Id="rId2" Type="http://schemas.openxmlformats.org/officeDocument/2006/relationships/image" Target="../media/image6.jpeg"/><Relationship Id="rId16" Type="http://schemas.openxmlformats.org/officeDocument/2006/relationships/image" Target="../media/image212.wmf"/><Relationship Id="rId20" Type="http://schemas.openxmlformats.org/officeDocument/2006/relationships/image" Target="../media/image214.wmf"/><Relationship Id="rId29" Type="http://schemas.openxmlformats.org/officeDocument/2006/relationships/oleObject" Target="../embeddings/oleObject12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216.wmf"/><Relationship Id="rId32" Type="http://schemas.openxmlformats.org/officeDocument/2006/relationships/image" Target="../media/image220.wmf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218.wmf"/><Relationship Id="rId10" Type="http://schemas.openxmlformats.org/officeDocument/2006/relationships/image" Target="../media/image209.wmf"/><Relationship Id="rId19" Type="http://schemas.openxmlformats.org/officeDocument/2006/relationships/oleObject" Target="../embeddings/oleObject118.bin"/><Relationship Id="rId31" Type="http://schemas.openxmlformats.org/officeDocument/2006/relationships/oleObject" Target="../embeddings/oleObject124.bin"/><Relationship Id="rId4" Type="http://schemas.openxmlformats.org/officeDocument/2006/relationships/image" Target="../media/image206.png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211.wmf"/><Relationship Id="rId22" Type="http://schemas.openxmlformats.org/officeDocument/2006/relationships/image" Target="../media/image215.w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219.wmf"/><Relationship Id="rId8" Type="http://schemas.openxmlformats.org/officeDocument/2006/relationships/image" Target="../media/image208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13" Type="http://schemas.openxmlformats.org/officeDocument/2006/relationships/image" Target="../media/image215.wmf"/><Relationship Id="rId18" Type="http://schemas.openxmlformats.org/officeDocument/2006/relationships/oleObject" Target="../embeddings/oleObject131.bin"/><Relationship Id="rId3" Type="http://schemas.openxmlformats.org/officeDocument/2006/relationships/image" Target="../media/image205.jpg"/><Relationship Id="rId21" Type="http://schemas.openxmlformats.org/officeDocument/2006/relationships/image" Target="../media/image229.wmf"/><Relationship Id="rId7" Type="http://schemas.openxmlformats.org/officeDocument/2006/relationships/oleObject" Target="../embeddings/oleObject126.bin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227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30.bin"/><Relationship Id="rId20" Type="http://schemas.openxmlformats.org/officeDocument/2006/relationships/oleObject" Target="../embeddings/oleObject13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wmf"/><Relationship Id="rId11" Type="http://schemas.openxmlformats.org/officeDocument/2006/relationships/image" Target="../media/image221.png"/><Relationship Id="rId5" Type="http://schemas.openxmlformats.org/officeDocument/2006/relationships/oleObject" Target="../embeddings/oleObject125.bin"/><Relationship Id="rId15" Type="http://schemas.openxmlformats.org/officeDocument/2006/relationships/image" Target="../media/image226.wmf"/><Relationship Id="rId10" Type="http://schemas.openxmlformats.org/officeDocument/2006/relationships/image" Target="../media/image225.wmf"/><Relationship Id="rId19" Type="http://schemas.openxmlformats.org/officeDocument/2006/relationships/image" Target="../media/image228.wmf"/><Relationship Id="rId4" Type="http://schemas.openxmlformats.org/officeDocument/2006/relationships/image" Target="../media/image222.png"/><Relationship Id="rId9" Type="http://schemas.openxmlformats.org/officeDocument/2006/relationships/oleObject" Target="../embeddings/oleObject127.bin"/><Relationship Id="rId14" Type="http://schemas.openxmlformats.org/officeDocument/2006/relationships/oleObject" Target="../embeddings/oleObject129.bin"/><Relationship Id="rId22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137.bin"/><Relationship Id="rId3" Type="http://schemas.openxmlformats.org/officeDocument/2006/relationships/image" Target="../media/image233.jpg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23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3.bin"/><Relationship Id="rId10" Type="http://schemas.openxmlformats.org/officeDocument/2006/relationships/image" Target="../media/image237.wmf"/><Relationship Id="rId4" Type="http://schemas.openxmlformats.org/officeDocument/2006/relationships/image" Target="../media/image234.pn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239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2" Type="http://schemas.openxmlformats.org/officeDocument/2006/relationships/image" Target="../media/image240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245.wmf"/><Relationship Id="rId4" Type="http://schemas.openxmlformats.org/officeDocument/2006/relationships/oleObject" Target="../embeddings/oleObject138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3" Type="http://schemas.openxmlformats.org/officeDocument/2006/relationships/oleObject" Target="../embeddings/oleObject140.bin"/><Relationship Id="rId7" Type="http://schemas.openxmlformats.org/officeDocument/2006/relationships/image" Target="../media/image24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1.bin"/><Relationship Id="rId5" Type="http://schemas.openxmlformats.org/officeDocument/2006/relationships/image" Target="../media/image248.png"/><Relationship Id="rId4" Type="http://schemas.openxmlformats.org/officeDocument/2006/relationships/image" Target="../media/image247.wmf"/><Relationship Id="rId9" Type="http://schemas.openxmlformats.org/officeDocument/2006/relationships/image" Target="../media/image250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251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wmf"/><Relationship Id="rId5" Type="http://schemas.openxmlformats.org/officeDocument/2006/relationships/oleObject" Target="../embeddings/oleObject146.bin"/><Relationship Id="rId10" Type="http://schemas.openxmlformats.org/officeDocument/2006/relationships/image" Target="../media/image256.wmf"/><Relationship Id="rId4" Type="http://schemas.openxmlformats.org/officeDocument/2006/relationships/image" Target="../media/image253.wmf"/><Relationship Id="rId9" Type="http://schemas.openxmlformats.org/officeDocument/2006/relationships/oleObject" Target="../embeddings/oleObject148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3" Type="http://schemas.openxmlformats.org/officeDocument/2006/relationships/oleObject" Target="../embeddings/oleObject149.bin"/><Relationship Id="rId7" Type="http://schemas.openxmlformats.org/officeDocument/2006/relationships/oleObject" Target="../embeddings/oleObject151.bin"/><Relationship Id="rId12" Type="http://schemas.openxmlformats.org/officeDocument/2006/relationships/image" Target="../media/image26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wmf"/><Relationship Id="rId11" Type="http://schemas.openxmlformats.org/officeDocument/2006/relationships/oleObject" Target="../embeddings/oleObject153.bin"/><Relationship Id="rId5" Type="http://schemas.openxmlformats.org/officeDocument/2006/relationships/oleObject" Target="../embeddings/oleObject150.bin"/><Relationship Id="rId10" Type="http://schemas.openxmlformats.org/officeDocument/2006/relationships/image" Target="../media/image260.wmf"/><Relationship Id="rId4" Type="http://schemas.openxmlformats.org/officeDocument/2006/relationships/image" Target="../media/image257.wmf"/><Relationship Id="rId9" Type="http://schemas.openxmlformats.org/officeDocument/2006/relationships/oleObject" Target="../embeddings/oleObject152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wmf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262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265.wmf"/><Relationship Id="rId9" Type="http://schemas.openxmlformats.org/officeDocument/2006/relationships/image" Target="../media/image2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2.bin"/><Relationship Id="rId3" Type="http://schemas.openxmlformats.org/officeDocument/2006/relationships/oleObject" Target="../embeddings/oleObject160.bin"/><Relationship Id="rId7" Type="http://schemas.openxmlformats.org/officeDocument/2006/relationships/image" Target="../media/image27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wmf"/><Relationship Id="rId11" Type="http://schemas.openxmlformats.org/officeDocument/2006/relationships/image" Target="../media/image273.wmf"/><Relationship Id="rId5" Type="http://schemas.openxmlformats.org/officeDocument/2006/relationships/oleObject" Target="../embeddings/oleObject161.bin"/><Relationship Id="rId10" Type="http://schemas.openxmlformats.org/officeDocument/2006/relationships/oleObject" Target="../embeddings/oleObject163.bin"/><Relationship Id="rId4" Type="http://schemas.openxmlformats.org/officeDocument/2006/relationships/image" Target="../media/image269.wmf"/><Relationship Id="rId9" Type="http://schemas.openxmlformats.org/officeDocument/2006/relationships/image" Target="../media/image272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7" Type="http://schemas.openxmlformats.org/officeDocument/2006/relationships/image" Target="../media/image27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5.bin"/><Relationship Id="rId5" Type="http://schemas.openxmlformats.org/officeDocument/2006/relationships/image" Target="../media/image275.png"/><Relationship Id="rId4" Type="http://schemas.openxmlformats.org/officeDocument/2006/relationships/image" Target="../media/image274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gi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oleObject" Target="../embeddings/oleObject171.bin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284.wmf"/><Relationship Id="rId2" Type="http://schemas.openxmlformats.org/officeDocument/2006/relationships/image" Target="../media/image6.jpeg"/><Relationship Id="rId16" Type="http://schemas.openxmlformats.org/officeDocument/2006/relationships/image" Target="../media/image28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wmf"/><Relationship Id="rId11" Type="http://schemas.openxmlformats.org/officeDocument/2006/relationships/oleObject" Target="../embeddings/oleObject170.bin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10" Type="http://schemas.openxmlformats.org/officeDocument/2006/relationships/image" Target="../media/image283.wmf"/><Relationship Id="rId4" Type="http://schemas.openxmlformats.org/officeDocument/2006/relationships/image" Target="../media/image280.w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28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9.jpg"/><Relationship Id="rId4" Type="http://schemas.openxmlformats.org/officeDocument/2006/relationships/image" Target="../media/image288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wmf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wmf"/><Relationship Id="rId5" Type="http://schemas.openxmlformats.org/officeDocument/2006/relationships/oleObject" Target="../embeddings/oleObject174.bin"/><Relationship Id="rId10" Type="http://schemas.openxmlformats.org/officeDocument/2006/relationships/image" Target="../media/image293.wmf"/><Relationship Id="rId4" Type="http://schemas.openxmlformats.org/officeDocument/2006/relationships/image" Target="../media/image290.emf"/><Relationship Id="rId9" Type="http://schemas.openxmlformats.org/officeDocument/2006/relationships/oleObject" Target="../embeddings/oleObject176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6.jpg"/><Relationship Id="rId4" Type="http://schemas.openxmlformats.org/officeDocument/2006/relationships/image" Target="../media/image295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wmf"/><Relationship Id="rId13" Type="http://schemas.openxmlformats.org/officeDocument/2006/relationships/oleObject" Target="../embeddings/oleObject182.bin"/><Relationship Id="rId3" Type="http://schemas.openxmlformats.org/officeDocument/2006/relationships/oleObject" Target="../embeddings/oleObject177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29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wmf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8.bin"/><Relationship Id="rId10" Type="http://schemas.openxmlformats.org/officeDocument/2006/relationships/image" Target="../media/image293.wmf"/><Relationship Id="rId4" Type="http://schemas.openxmlformats.org/officeDocument/2006/relationships/image" Target="../media/image290.emf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298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wmf"/><Relationship Id="rId5" Type="http://schemas.openxmlformats.org/officeDocument/2006/relationships/oleObject" Target="../embeddings/oleObject184.bin"/><Relationship Id="rId4" Type="http://schemas.openxmlformats.org/officeDocument/2006/relationships/image" Target="../media/image301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3" Type="http://schemas.openxmlformats.org/officeDocument/2006/relationships/image" Target="../media/image54.png"/><Relationship Id="rId7" Type="http://schemas.openxmlformats.org/officeDocument/2006/relationships/oleObject" Target="../embeddings/oleObject186.bin"/><Relationship Id="rId12" Type="http://schemas.openxmlformats.org/officeDocument/2006/relationships/image" Target="../media/image30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188.bin"/><Relationship Id="rId5" Type="http://schemas.openxmlformats.org/officeDocument/2006/relationships/oleObject" Target="../embeddings/oleObject185.bin"/><Relationship Id="rId10" Type="http://schemas.openxmlformats.org/officeDocument/2006/relationships/image" Target="../media/image305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187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gi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wmf"/><Relationship Id="rId13" Type="http://schemas.openxmlformats.org/officeDocument/2006/relationships/oleObject" Target="../embeddings/oleObject194.bin"/><Relationship Id="rId18" Type="http://schemas.openxmlformats.org/officeDocument/2006/relationships/image" Target="../media/image316.wmf"/><Relationship Id="rId3" Type="http://schemas.openxmlformats.org/officeDocument/2006/relationships/oleObject" Target="../embeddings/oleObject189.bin"/><Relationship Id="rId7" Type="http://schemas.openxmlformats.org/officeDocument/2006/relationships/oleObject" Target="../embeddings/oleObject191.bin"/><Relationship Id="rId12" Type="http://schemas.openxmlformats.org/officeDocument/2006/relationships/image" Target="../media/image313.wmf"/><Relationship Id="rId17" Type="http://schemas.openxmlformats.org/officeDocument/2006/relationships/oleObject" Target="../embeddings/oleObject196.bin"/><Relationship Id="rId2" Type="http://schemas.openxmlformats.org/officeDocument/2006/relationships/image" Target="../media/image6.jpeg"/><Relationship Id="rId16" Type="http://schemas.openxmlformats.org/officeDocument/2006/relationships/image" Target="../media/image31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wmf"/><Relationship Id="rId11" Type="http://schemas.openxmlformats.org/officeDocument/2006/relationships/oleObject" Target="../embeddings/oleObject193.bin"/><Relationship Id="rId5" Type="http://schemas.openxmlformats.org/officeDocument/2006/relationships/oleObject" Target="../embeddings/oleObject190.bin"/><Relationship Id="rId15" Type="http://schemas.openxmlformats.org/officeDocument/2006/relationships/oleObject" Target="../embeddings/oleObject195.bin"/><Relationship Id="rId10" Type="http://schemas.openxmlformats.org/officeDocument/2006/relationships/image" Target="../media/image312.wmf"/><Relationship Id="rId4" Type="http://schemas.openxmlformats.org/officeDocument/2006/relationships/image" Target="../media/image309.wmf"/><Relationship Id="rId9" Type="http://schemas.openxmlformats.org/officeDocument/2006/relationships/oleObject" Target="../embeddings/oleObject192.bin"/><Relationship Id="rId14" Type="http://schemas.openxmlformats.org/officeDocument/2006/relationships/image" Target="../media/image314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wmf"/><Relationship Id="rId3" Type="http://schemas.openxmlformats.org/officeDocument/2006/relationships/oleObject" Target="../embeddings/oleObject197.bin"/><Relationship Id="rId7" Type="http://schemas.openxmlformats.org/officeDocument/2006/relationships/oleObject" Target="../embeddings/oleObject19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wmf"/><Relationship Id="rId5" Type="http://schemas.openxmlformats.org/officeDocument/2006/relationships/oleObject" Target="../embeddings/oleObject198.bin"/><Relationship Id="rId10" Type="http://schemas.openxmlformats.org/officeDocument/2006/relationships/image" Target="../media/image318.wmf"/><Relationship Id="rId4" Type="http://schemas.openxmlformats.org/officeDocument/2006/relationships/image" Target="../media/image317.wmf"/><Relationship Id="rId9" Type="http://schemas.openxmlformats.org/officeDocument/2006/relationships/oleObject" Target="../embeddings/oleObject200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wmf"/><Relationship Id="rId3" Type="http://schemas.openxmlformats.org/officeDocument/2006/relationships/oleObject" Target="../embeddings/oleObject201.bin"/><Relationship Id="rId7" Type="http://schemas.openxmlformats.org/officeDocument/2006/relationships/oleObject" Target="../embeddings/oleObject20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wmf"/><Relationship Id="rId5" Type="http://schemas.openxmlformats.org/officeDocument/2006/relationships/oleObject" Target="../embeddings/oleObject202.bin"/><Relationship Id="rId10" Type="http://schemas.openxmlformats.org/officeDocument/2006/relationships/image" Target="../media/image322.wmf"/><Relationship Id="rId4" Type="http://schemas.openxmlformats.org/officeDocument/2006/relationships/image" Target="../media/image319.wmf"/><Relationship Id="rId9" Type="http://schemas.openxmlformats.org/officeDocument/2006/relationships/oleObject" Target="../embeddings/oleObject204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wmf"/><Relationship Id="rId3" Type="http://schemas.openxmlformats.org/officeDocument/2006/relationships/oleObject" Target="../embeddings/oleObject205.bin"/><Relationship Id="rId7" Type="http://schemas.openxmlformats.org/officeDocument/2006/relationships/oleObject" Target="../embeddings/oleObject19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wmf"/><Relationship Id="rId5" Type="http://schemas.openxmlformats.org/officeDocument/2006/relationships/oleObject" Target="../embeddings/oleObject206.bin"/><Relationship Id="rId10" Type="http://schemas.openxmlformats.org/officeDocument/2006/relationships/image" Target="../media/image318.wmf"/><Relationship Id="rId4" Type="http://schemas.openxmlformats.org/officeDocument/2006/relationships/image" Target="../media/image321.wmf"/><Relationship Id="rId9" Type="http://schemas.openxmlformats.org/officeDocument/2006/relationships/oleObject" Target="../embeddings/oleObject207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2C6619-E18E-B1D5-1950-3E899C25D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3776">
            <a:off x="2106386" y="4234505"/>
            <a:ext cx="7239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5806" imgH="228501" progId="Equation.DSMT4">
                    <p:embed/>
                  </p:oleObj>
                </mc:Choice>
                <mc:Fallback>
                  <p:oleObj name="Equation" r:id="rId5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41195" imgH="291973" progId="Equation.DSMT4">
                    <p:embed/>
                  </p:oleObj>
                </mc:Choice>
                <mc:Fallback>
                  <p:oleObj name="Equation" r:id="rId9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3890" imgH="291973" progId="Equation.DSMT4">
                    <p:embed/>
                  </p:oleObj>
                </mc:Choice>
                <mc:Fallback>
                  <p:oleObj name="Equation" r:id="rId11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253890" progId="Equation.DSMT4">
                    <p:embed/>
                  </p:oleObj>
                </mc:Choice>
                <mc:Fallback>
                  <p:oleObj name="Equation" r:id="rId13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957" imgH="253780" progId="Equation.DSMT4">
                    <p:embed/>
                  </p:oleObj>
                </mc:Choice>
                <mc:Fallback>
                  <p:oleObj name="Equation" r:id="rId15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73" imgH="279279" progId="Equation.DSMT4">
                    <p:embed/>
                  </p:oleObj>
                </mc:Choice>
                <mc:Fallback>
                  <p:oleObj name="Equation" r:id="rId17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04668" imgH="279279" progId="Equation.DSMT4">
                    <p:embed/>
                  </p:oleObj>
                </mc:Choice>
                <mc:Fallback>
                  <p:oleObj name="Equation" r:id="rId19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69" imgH="241091" progId="Equation.DSMT4">
                    <p:embed/>
                  </p:oleObj>
                </mc:Choice>
                <mc:Fallback>
                  <p:oleObj name="Equation" r:id="rId21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61669" imgH="279279" progId="Equation.DSMT4">
                  <p:embed/>
                </p:oleObj>
              </mc:Choice>
              <mc:Fallback>
                <p:oleObj name="Equation" r:id="rId23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787400" imgH="292100" progId="Equation.DSMT4">
                  <p:embed/>
                </p:oleObj>
              </mc:Choice>
              <mc:Fallback>
                <p:oleObj name="Equation" r:id="rId25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68400" imgH="279400" progId="Equation.DSMT4">
                  <p:embed/>
                </p:oleObj>
              </mc:Choice>
              <mc:Fallback>
                <p:oleObj name="Equation" r:id="rId27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669" imgH="279279" progId="Equation.DSMT4">
                  <p:embed/>
                </p:oleObj>
              </mc:Choice>
              <mc:Fallback>
                <p:oleObj name="Equation" r:id="rId13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789" y="3659781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464075-EC54-A1F5-F8B2-13429E96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756" y="3295835"/>
            <a:ext cx="3434273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870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28500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900880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650379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13543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84373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154331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853832"/>
              </p:ext>
            </p:extLst>
          </p:nvPr>
        </p:nvGraphicFramePr>
        <p:xfrm>
          <a:off x="3026487" y="1490796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26487" y="1490796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693719"/>
              </p:ext>
            </p:extLst>
          </p:nvPr>
        </p:nvGraphicFramePr>
        <p:xfrm>
          <a:off x="5727700" y="1490663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27700" y="1490663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300810" y="2112724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43287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14894"/>
              </p:ext>
            </p:extLst>
          </p:nvPr>
        </p:nvGraphicFramePr>
        <p:xfrm>
          <a:off x="6496161" y="486087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6161" y="486087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6891"/>
              </p:ext>
            </p:extLst>
          </p:nvPr>
        </p:nvGraphicFramePr>
        <p:xfrm>
          <a:off x="2268538" y="422275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8538" y="422275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968772"/>
              </p:ext>
            </p:extLst>
          </p:nvPr>
        </p:nvGraphicFramePr>
        <p:xfrm>
          <a:off x="2727325" y="3429000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325" y="3429000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11849"/>
              </p:ext>
            </p:extLst>
          </p:nvPr>
        </p:nvGraphicFramePr>
        <p:xfrm>
          <a:off x="6958013" y="3313113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58013" y="3313113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30941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240113"/>
              </p:ext>
            </p:extLst>
          </p:nvPr>
        </p:nvGraphicFramePr>
        <p:xfrm>
          <a:off x="2201966" y="1592560"/>
          <a:ext cx="4175762" cy="492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61960" imgH="279360" progId="Equation.DSMT4">
                  <p:embed/>
                </p:oleObj>
              </mc:Choice>
              <mc:Fallback>
                <p:oleObj name="Equation" r:id="rId7" imgW="23619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1966" y="1592560"/>
                        <a:ext cx="4175762" cy="492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729241"/>
              </p:ext>
            </p:extLst>
          </p:nvPr>
        </p:nvGraphicFramePr>
        <p:xfrm>
          <a:off x="2146403" y="2441012"/>
          <a:ext cx="4175762" cy="43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38280" imgH="253800" progId="Equation.DSMT4">
                  <p:embed/>
                </p:oleObj>
              </mc:Choice>
              <mc:Fallback>
                <p:oleObj name="Equation" r:id="rId9" imgW="24382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46403" y="2441012"/>
                        <a:ext cx="4175762" cy="43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113491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696137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072403"/>
              </p:ext>
            </p:extLst>
          </p:nvPr>
        </p:nvGraphicFramePr>
        <p:xfrm>
          <a:off x="2458089" y="164392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58089" y="164392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82527"/>
              </p:ext>
            </p:extLst>
          </p:nvPr>
        </p:nvGraphicFramePr>
        <p:xfrm>
          <a:off x="2458089" y="255729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58089" y="255729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1995</TotalTime>
  <Words>529</Words>
  <Application>Microsoft Office PowerPoint</Application>
  <PresentationFormat>Экран (4:3)</PresentationFormat>
  <Paragraphs>123</Paragraphs>
  <Slides>100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100</vt:i4>
      </vt:variant>
    </vt:vector>
  </HeadingPairs>
  <TitlesOfParts>
    <vt:vector size="109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Презентация PowerPoint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лінії магнітної індукції</vt:lpstr>
      <vt:lpstr>Презентация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Презентация PowerPoint</vt:lpstr>
      <vt:lpstr>Презентация PowerPoint</vt:lpstr>
      <vt:lpstr>Презентация PowerPoint</vt:lpstr>
      <vt:lpstr>Презентация PowerPoint</vt:lpstr>
      <vt:lpstr>Потік вектора магнітної індукції.  Теорема Остроградського-Гаусса для магнітних полів. </vt:lpstr>
      <vt:lpstr>Презентация PowerPoint</vt:lpstr>
      <vt:lpstr>Презентация PowerPoint</vt:lpstr>
      <vt:lpstr>Презентация PowerPoint</vt:lpstr>
      <vt:lpstr>Презентация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Презентация PowerPoint</vt:lpstr>
      <vt:lpstr>Презентация PowerPoint</vt:lpstr>
      <vt:lpstr>Магнітне поле в речовині. Типи магнетиків. Природа діа-, пара- та феромагнетизму.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Індуктивність контуру зі струмом. Індуктивність соленоїда. Явище самоіндукції. Е.р.с. самоіндукції. </vt:lpstr>
      <vt:lpstr>Презентация PowerPoint</vt:lpstr>
      <vt:lpstr>Презентация PowerPoint</vt:lpstr>
      <vt:lpstr>Процеси встановлення струму при розмиканні та замиканні кола з індуктивністю.</vt:lpstr>
      <vt:lpstr>Презентация PowerPoint</vt:lpstr>
      <vt:lpstr>Презентация PowerPoint</vt:lpstr>
      <vt:lpstr>Енергія магнітного поля. Густина енергії магнітного поля.</vt:lpstr>
      <vt:lpstr>Презентация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Струм зміщення.  Система рівнянь Максвелла та їх фізичний зміст. </vt:lpstr>
      <vt:lpstr>Презентация PowerPoint</vt:lpstr>
      <vt:lpstr>Презентация PowerPoint</vt:lpstr>
      <vt:lpstr>Презентация PowerPoint</vt:lpstr>
      <vt:lpstr>Презентация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229</cp:revision>
  <cp:lastPrinted>2021-01-21T21:08:02Z</cp:lastPrinted>
  <dcterms:created xsi:type="dcterms:W3CDTF">2006-06-13T13:03:30Z</dcterms:created>
  <dcterms:modified xsi:type="dcterms:W3CDTF">2023-02-01T07:53:45Z</dcterms:modified>
</cp:coreProperties>
</file>